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4" r:id="rId4"/>
    <p:sldMasterId id="2147483667" r:id="rId5"/>
  </p:sldMasterIdLst>
  <p:notesMasterIdLst>
    <p:notesMasterId r:id="rId19"/>
  </p:notesMasterIdLst>
  <p:handoutMasterIdLst>
    <p:handoutMasterId r:id="rId20"/>
  </p:handoutMasterIdLst>
  <p:sldIdLst>
    <p:sldId id="513" r:id="rId6"/>
    <p:sldId id="522" r:id="rId7"/>
    <p:sldId id="523" r:id="rId8"/>
    <p:sldId id="524" r:id="rId9"/>
    <p:sldId id="525" r:id="rId10"/>
    <p:sldId id="526" r:id="rId11"/>
    <p:sldId id="527" r:id="rId12"/>
    <p:sldId id="528" r:id="rId13"/>
    <p:sldId id="529" r:id="rId14"/>
    <p:sldId id="530" r:id="rId15"/>
    <p:sldId id="531" r:id="rId16"/>
    <p:sldId id="544" r:id="rId17"/>
    <p:sldId id="545" r:id="rId18"/>
  </p:sldIdLst>
  <p:sldSz cx="9906000" cy="6858000" type="A4"/>
  <p:notesSz cx="6797675" cy="9926638"/>
  <p:embeddedFontLst>
    <p:embeddedFont>
      <p:font typeface="ABeeZee" panose="020B0604020202020204" charset="0"/>
      <p:regular r:id="rId21"/>
      <p:bold r:id="rId22"/>
      <p:italic r:id="rId23"/>
      <p:boldItalic r:id="rId24"/>
    </p:embeddedFont>
    <p:embeddedFont>
      <p:font typeface="ABeeZee" panose="020B0604020202020204" charset="0"/>
      <p:regular r:id="rId21"/>
      <p:bold r:id="rId22"/>
      <p:italic r:id="rId23"/>
      <p:boldItalic r:id="rId24"/>
    </p:embeddedFon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it Outline" id="{4B5A7632-071C-4311-9B5E-BDF1D76673F2}">
          <p14:sldIdLst>
            <p14:sldId id="513"/>
            <p14:sldId id="522"/>
            <p14:sldId id="523"/>
            <p14:sldId id="524"/>
            <p14:sldId id="525"/>
            <p14:sldId id="526"/>
            <p14:sldId id="527"/>
            <p14:sldId id="528"/>
            <p14:sldId id="529"/>
            <p14:sldId id="530"/>
            <p14:sldId id="531"/>
            <p14:sldId id="544"/>
            <p14:sldId id="54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FAD479-02D9-AE1D-96CE-0E81AC46F11F}" name="Faye Johnson" initials="FJ" userId="S::faye.johnson@unitedlearning.org.uk::d8615b50-3036-4b21-8316-81c27d61a7ed" providerId="AD"/>
  <p188:author id="{70DA739A-678B-5775-597A-1902209A38AD}" name="Alicia Shanks" initials="AS" userId="S::alicia.shanks@unitedlearning.org.uk::3c82d5bd-0894-471d-8f79-880187f0fd4b" providerId="AD"/>
  <p188:author id="{C833E4BA-E012-CD07-1FD3-0F30CCFF34BF}" name="Charlie Cutler" initials="CC" userId="S::Charlie.Cutler@unitedlearning.org.uk::c5b094de-3707-4aae-994d-70175e9a146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Cutler" initials="CC" lastIdx="15" clrIdx="0">
    <p:extLst>
      <p:ext uri="{19B8F6BF-5375-455C-9EA6-DF929625EA0E}">
        <p15:presenceInfo xmlns:p15="http://schemas.microsoft.com/office/powerpoint/2012/main" userId="S::Charlie.Cutler@unitedlearning.org.uk::c5b094de-3707-4aae-994d-70175e9a1467" providerId="AD"/>
      </p:ext>
    </p:extLst>
  </p:cmAuthor>
  <p:cmAuthor id="2" name="Proofed" initials="PI" lastIdx="4" clrIdx="1">
    <p:extLst>
      <p:ext uri="{19B8F6BF-5375-455C-9EA6-DF929625EA0E}">
        <p15:presenceInfo xmlns:p15="http://schemas.microsoft.com/office/powerpoint/2012/main" userId="Proof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4E2"/>
    <a:srgbClr val="8262A6"/>
    <a:srgbClr val="E5E4F1"/>
    <a:srgbClr val="999999"/>
    <a:srgbClr val="B9B8BD"/>
    <a:srgbClr val="B4AFBF"/>
    <a:srgbClr val="48355B"/>
    <a:srgbClr val="D55D5D"/>
    <a:srgbClr val="C2C2C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C50D1-6AA4-41CE-87BB-07B474D35F35}" v="2" dt="2025-07-14T14:35:25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144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5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4.fntdata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Grocott" userId="97208ff0-2862-47bb-957f-473aded6e124" providerId="ADAL" clId="{F1DC50D1-6AA4-41CE-87BB-07B474D35F35}"/>
    <pc:docChg chg="custSel delSld modSld modSection">
      <pc:chgData name="Charlotte Grocott" userId="97208ff0-2862-47bb-957f-473aded6e124" providerId="ADAL" clId="{F1DC50D1-6AA4-41CE-87BB-07B474D35F35}" dt="2025-07-14T14:36:12.437" v="64" actId="47"/>
      <pc:docMkLst>
        <pc:docMk/>
      </pc:docMkLst>
      <pc:sldChg chg="del">
        <pc:chgData name="Charlotte Grocott" userId="97208ff0-2862-47bb-957f-473aded6e124" providerId="ADAL" clId="{F1DC50D1-6AA4-41CE-87BB-07B474D35F35}" dt="2025-07-14T14:35:57.215" v="41" actId="47"/>
        <pc:sldMkLst>
          <pc:docMk/>
          <pc:sldMk cId="3355541119" sldId="488"/>
        </pc:sldMkLst>
      </pc:sldChg>
      <pc:sldChg chg="del">
        <pc:chgData name="Charlotte Grocott" userId="97208ff0-2862-47bb-957f-473aded6e124" providerId="ADAL" clId="{F1DC50D1-6AA4-41CE-87BB-07B474D35F35}" dt="2025-07-14T14:35:57.550" v="42" actId="47"/>
        <pc:sldMkLst>
          <pc:docMk/>
          <pc:sldMk cId="1080783374" sldId="489"/>
        </pc:sldMkLst>
      </pc:sldChg>
      <pc:sldChg chg="del">
        <pc:chgData name="Charlotte Grocott" userId="97208ff0-2862-47bb-957f-473aded6e124" providerId="ADAL" clId="{F1DC50D1-6AA4-41CE-87BB-07B474D35F35}" dt="2025-07-14T14:35:57.726" v="43" actId="47"/>
        <pc:sldMkLst>
          <pc:docMk/>
          <pc:sldMk cId="3791408944" sldId="490"/>
        </pc:sldMkLst>
      </pc:sldChg>
      <pc:sldChg chg="del">
        <pc:chgData name="Charlotte Grocott" userId="97208ff0-2862-47bb-957f-473aded6e124" providerId="ADAL" clId="{F1DC50D1-6AA4-41CE-87BB-07B474D35F35}" dt="2025-07-14T14:35:57.902" v="44" actId="47"/>
        <pc:sldMkLst>
          <pc:docMk/>
          <pc:sldMk cId="3448065542" sldId="491"/>
        </pc:sldMkLst>
      </pc:sldChg>
      <pc:sldChg chg="del">
        <pc:chgData name="Charlotte Grocott" userId="97208ff0-2862-47bb-957f-473aded6e124" providerId="ADAL" clId="{F1DC50D1-6AA4-41CE-87BB-07B474D35F35}" dt="2025-07-14T14:35:58.121" v="45" actId="47"/>
        <pc:sldMkLst>
          <pc:docMk/>
          <pc:sldMk cId="4005505656" sldId="492"/>
        </pc:sldMkLst>
      </pc:sldChg>
      <pc:sldChg chg="addSp delSp modSp mod">
        <pc:chgData name="Charlotte Grocott" userId="97208ff0-2862-47bb-957f-473aded6e124" providerId="ADAL" clId="{F1DC50D1-6AA4-41CE-87BB-07B474D35F35}" dt="2025-07-14T14:35:41.252" v="40" actId="20577"/>
        <pc:sldMkLst>
          <pc:docMk/>
          <pc:sldMk cId="3763793989" sldId="513"/>
        </pc:sldMkLst>
        <pc:spChg chg="del">
          <ac:chgData name="Charlotte Grocott" userId="97208ff0-2862-47bb-957f-473aded6e124" providerId="ADAL" clId="{F1DC50D1-6AA4-41CE-87BB-07B474D35F35}" dt="2025-07-14T14:35:15.719" v="1" actId="478"/>
          <ac:spMkLst>
            <pc:docMk/>
            <pc:sldMk cId="3763793989" sldId="513"/>
            <ac:spMk id="2" creationId="{D208053F-EADE-7BAF-06CA-983690FB2F4A}"/>
          </ac:spMkLst>
        </pc:spChg>
        <pc:spChg chg="add mod">
          <ac:chgData name="Charlotte Grocott" userId="97208ff0-2862-47bb-957f-473aded6e124" providerId="ADAL" clId="{F1DC50D1-6AA4-41CE-87BB-07B474D35F35}" dt="2025-07-14T14:35:41.252" v="40" actId="20577"/>
          <ac:spMkLst>
            <pc:docMk/>
            <pc:sldMk cId="3763793989" sldId="513"/>
            <ac:spMk id="3" creationId="{384DA96E-6CBE-D6E7-A26A-7834A0E9B9DE}"/>
          </ac:spMkLst>
        </pc:spChg>
        <pc:spChg chg="add mod">
          <ac:chgData name="Charlotte Grocott" userId="97208ff0-2862-47bb-957f-473aded6e124" providerId="ADAL" clId="{F1DC50D1-6AA4-41CE-87BB-07B474D35F35}" dt="2025-07-14T14:35:25.209" v="3"/>
          <ac:spMkLst>
            <pc:docMk/>
            <pc:sldMk cId="3763793989" sldId="513"/>
            <ac:spMk id="4" creationId="{1ADB3BFE-6D37-DFDC-5897-1CA26131D1FD}"/>
          </ac:spMkLst>
        </pc:spChg>
        <pc:graphicFrameChg chg="del">
          <ac:chgData name="Charlotte Grocott" userId="97208ff0-2862-47bb-957f-473aded6e124" providerId="ADAL" clId="{F1DC50D1-6AA4-41CE-87BB-07B474D35F35}" dt="2025-07-14T14:35:03.874" v="0" actId="478"/>
          <ac:graphicFrameMkLst>
            <pc:docMk/>
            <pc:sldMk cId="3763793989" sldId="513"/>
            <ac:graphicFrameMk id="6" creationId="{40C173DB-3D1B-7B47-26C5-FDDAC15DAC01}"/>
          </ac:graphicFrameMkLst>
        </pc:graphicFrameChg>
      </pc:sldChg>
      <pc:sldChg chg="del">
        <pc:chgData name="Charlotte Grocott" userId="97208ff0-2862-47bb-957f-473aded6e124" providerId="ADAL" clId="{F1DC50D1-6AA4-41CE-87BB-07B474D35F35}" dt="2025-07-14T14:35:58.332" v="46" actId="47"/>
        <pc:sldMkLst>
          <pc:docMk/>
          <pc:sldMk cId="3663263256" sldId="514"/>
        </pc:sldMkLst>
      </pc:sldChg>
      <pc:sldChg chg="del">
        <pc:chgData name="Charlotte Grocott" userId="97208ff0-2862-47bb-957f-473aded6e124" providerId="ADAL" clId="{F1DC50D1-6AA4-41CE-87BB-07B474D35F35}" dt="2025-07-14T14:35:58.551" v="47" actId="47"/>
        <pc:sldMkLst>
          <pc:docMk/>
          <pc:sldMk cId="816777866" sldId="515"/>
        </pc:sldMkLst>
      </pc:sldChg>
      <pc:sldChg chg="del">
        <pc:chgData name="Charlotte Grocott" userId="97208ff0-2862-47bb-957f-473aded6e124" providerId="ADAL" clId="{F1DC50D1-6AA4-41CE-87BB-07B474D35F35}" dt="2025-07-14T14:35:58.859" v="48" actId="47"/>
        <pc:sldMkLst>
          <pc:docMk/>
          <pc:sldMk cId="112069240" sldId="516"/>
        </pc:sldMkLst>
      </pc:sldChg>
      <pc:sldChg chg="del">
        <pc:chgData name="Charlotte Grocott" userId="97208ff0-2862-47bb-957f-473aded6e124" providerId="ADAL" clId="{F1DC50D1-6AA4-41CE-87BB-07B474D35F35}" dt="2025-07-14T14:35:59.228" v="49" actId="47"/>
        <pc:sldMkLst>
          <pc:docMk/>
          <pc:sldMk cId="3452757662" sldId="517"/>
        </pc:sldMkLst>
      </pc:sldChg>
      <pc:sldChg chg="del">
        <pc:chgData name="Charlotte Grocott" userId="97208ff0-2862-47bb-957f-473aded6e124" providerId="ADAL" clId="{F1DC50D1-6AA4-41CE-87BB-07B474D35F35}" dt="2025-07-14T14:35:59.593" v="50" actId="47"/>
        <pc:sldMkLst>
          <pc:docMk/>
          <pc:sldMk cId="368696943" sldId="518"/>
        </pc:sldMkLst>
      </pc:sldChg>
      <pc:sldChg chg="del">
        <pc:chgData name="Charlotte Grocott" userId="97208ff0-2862-47bb-957f-473aded6e124" providerId="ADAL" clId="{F1DC50D1-6AA4-41CE-87BB-07B474D35F35}" dt="2025-07-14T14:36:00.085" v="51" actId="47"/>
        <pc:sldMkLst>
          <pc:docMk/>
          <pc:sldMk cId="2040092305" sldId="519"/>
        </pc:sldMkLst>
      </pc:sldChg>
      <pc:sldChg chg="del">
        <pc:chgData name="Charlotte Grocott" userId="97208ff0-2862-47bb-957f-473aded6e124" providerId="ADAL" clId="{F1DC50D1-6AA4-41CE-87BB-07B474D35F35}" dt="2025-07-14T14:36:01.261" v="52" actId="47"/>
        <pc:sldMkLst>
          <pc:docMk/>
          <pc:sldMk cId="1553644284" sldId="521"/>
        </pc:sldMkLst>
      </pc:sldChg>
      <pc:sldChg chg="del">
        <pc:chgData name="Charlotte Grocott" userId="97208ff0-2862-47bb-957f-473aded6e124" providerId="ADAL" clId="{F1DC50D1-6AA4-41CE-87BB-07B474D35F35}" dt="2025-07-14T14:36:08.604" v="53" actId="47"/>
        <pc:sldMkLst>
          <pc:docMk/>
          <pc:sldMk cId="314510252" sldId="532"/>
        </pc:sldMkLst>
      </pc:sldChg>
      <pc:sldChg chg="del">
        <pc:chgData name="Charlotte Grocott" userId="97208ff0-2862-47bb-957f-473aded6e124" providerId="ADAL" clId="{F1DC50D1-6AA4-41CE-87BB-07B474D35F35}" dt="2025-07-14T14:36:08.944" v="54" actId="47"/>
        <pc:sldMkLst>
          <pc:docMk/>
          <pc:sldMk cId="1370980046" sldId="533"/>
        </pc:sldMkLst>
      </pc:sldChg>
      <pc:sldChg chg="del">
        <pc:chgData name="Charlotte Grocott" userId="97208ff0-2862-47bb-957f-473aded6e124" providerId="ADAL" clId="{F1DC50D1-6AA4-41CE-87BB-07B474D35F35}" dt="2025-07-14T14:36:09.262" v="55" actId="47"/>
        <pc:sldMkLst>
          <pc:docMk/>
          <pc:sldMk cId="3039015102" sldId="534"/>
        </pc:sldMkLst>
      </pc:sldChg>
      <pc:sldChg chg="del">
        <pc:chgData name="Charlotte Grocott" userId="97208ff0-2862-47bb-957f-473aded6e124" providerId="ADAL" clId="{F1DC50D1-6AA4-41CE-87BB-07B474D35F35}" dt="2025-07-14T14:36:09.514" v="56" actId="47"/>
        <pc:sldMkLst>
          <pc:docMk/>
          <pc:sldMk cId="1354034651" sldId="535"/>
        </pc:sldMkLst>
      </pc:sldChg>
      <pc:sldChg chg="del">
        <pc:chgData name="Charlotte Grocott" userId="97208ff0-2862-47bb-957f-473aded6e124" providerId="ADAL" clId="{F1DC50D1-6AA4-41CE-87BB-07B474D35F35}" dt="2025-07-14T14:36:09.770" v="57" actId="47"/>
        <pc:sldMkLst>
          <pc:docMk/>
          <pc:sldMk cId="689713741" sldId="536"/>
        </pc:sldMkLst>
      </pc:sldChg>
      <pc:sldChg chg="del">
        <pc:chgData name="Charlotte Grocott" userId="97208ff0-2862-47bb-957f-473aded6e124" providerId="ADAL" clId="{F1DC50D1-6AA4-41CE-87BB-07B474D35F35}" dt="2025-07-14T14:36:10.337" v="59" actId="47"/>
        <pc:sldMkLst>
          <pc:docMk/>
          <pc:sldMk cId="2122779455" sldId="537"/>
        </pc:sldMkLst>
      </pc:sldChg>
      <pc:sldChg chg="del">
        <pc:chgData name="Charlotte Grocott" userId="97208ff0-2862-47bb-957f-473aded6e124" providerId="ADAL" clId="{F1DC50D1-6AA4-41CE-87BB-07B474D35F35}" dt="2025-07-14T14:36:09.991" v="58" actId="47"/>
        <pc:sldMkLst>
          <pc:docMk/>
          <pc:sldMk cId="27035119" sldId="538"/>
        </pc:sldMkLst>
      </pc:sldChg>
      <pc:sldChg chg="del">
        <pc:chgData name="Charlotte Grocott" userId="97208ff0-2862-47bb-957f-473aded6e124" providerId="ADAL" clId="{F1DC50D1-6AA4-41CE-87BB-07B474D35F35}" dt="2025-07-14T14:36:10.589" v="60" actId="47"/>
        <pc:sldMkLst>
          <pc:docMk/>
          <pc:sldMk cId="1252947584" sldId="539"/>
        </pc:sldMkLst>
      </pc:sldChg>
      <pc:sldChg chg="del">
        <pc:chgData name="Charlotte Grocott" userId="97208ff0-2862-47bb-957f-473aded6e124" providerId="ADAL" clId="{F1DC50D1-6AA4-41CE-87BB-07B474D35F35}" dt="2025-07-14T14:36:10.898" v="61" actId="47"/>
        <pc:sldMkLst>
          <pc:docMk/>
          <pc:sldMk cId="1357923994" sldId="540"/>
        </pc:sldMkLst>
      </pc:sldChg>
      <pc:sldChg chg="del">
        <pc:chgData name="Charlotte Grocott" userId="97208ff0-2862-47bb-957f-473aded6e124" providerId="ADAL" clId="{F1DC50D1-6AA4-41CE-87BB-07B474D35F35}" dt="2025-07-14T14:36:11.313" v="62" actId="47"/>
        <pc:sldMkLst>
          <pc:docMk/>
          <pc:sldMk cId="3600134477" sldId="541"/>
        </pc:sldMkLst>
      </pc:sldChg>
      <pc:sldChg chg="del">
        <pc:chgData name="Charlotte Grocott" userId="97208ff0-2862-47bb-957f-473aded6e124" providerId="ADAL" clId="{F1DC50D1-6AA4-41CE-87BB-07B474D35F35}" dt="2025-07-14T14:36:11.744" v="63" actId="47"/>
        <pc:sldMkLst>
          <pc:docMk/>
          <pc:sldMk cId="436000369" sldId="542"/>
        </pc:sldMkLst>
      </pc:sldChg>
      <pc:sldChg chg="del">
        <pc:chgData name="Charlotte Grocott" userId="97208ff0-2862-47bb-957f-473aded6e124" providerId="ADAL" clId="{F1DC50D1-6AA4-41CE-87BB-07B474D35F35}" dt="2025-07-14T14:36:12.437" v="64" actId="47"/>
        <pc:sldMkLst>
          <pc:docMk/>
          <pc:sldMk cId="521292792" sldId="5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042433-7471-4BF9-9454-362971E08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426AA-D9C7-4D34-926F-EEDA1CC247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B0CAA-05EE-4C9B-87E1-B84DD3F9BCC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AA67F-0E09-493E-B802-2C4BF9A8D3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0010E-F8C8-404A-82FF-B1A0AE7B82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0B46-7623-4305-AEF1-309F386B2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6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D3110-32D0-4452-834B-9411AA728368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7F3D-A76E-462C-91BC-6AD2B2EF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3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1E680-BEF6-310D-2220-A85067CE0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4A11E7-0721-E2C5-D49F-987E294DC6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74A533-CCB1-98AE-7C4C-D23E0269C6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1E48C-5ED0-F1EA-F82D-8FA29D8214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530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5E7A4-723D-FBCD-CEEE-B5E509F0D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EBD131-AA6E-6D05-4FFB-029957C345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8BB56B-64AE-A0AB-C2DE-FA331C196E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9EB15-74A8-F88F-2AD9-EA5EB1F2BF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730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F3BD4-1AF3-F5A4-D105-68731D9D6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1375D4-7F85-4AEE-73F2-8F064F0FCD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F06DC3-08D7-5760-D9EA-A126BC6958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59872-16DA-1F6F-9F87-7CE60104F4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285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9FB73-1B8F-CF0C-D062-300C9DEEC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173A0C-D7B9-2B1E-FF39-5554397B8A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5E8CAF-0EA8-8821-4A2C-042220D5A9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8857D-9E30-F5B4-30FB-5841D7E0FE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83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7BFB4-52F7-9A50-4715-19714BEED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347C00-5DAC-10A0-6DB3-B7F9F6F2E7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24C669-AC49-90E1-346F-758B23361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B68A4-8EF6-9240-3220-FDEA1A7F7F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03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FEBA5-0895-07B5-C3C3-102392944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07D1B2-6DD3-D62C-1E03-79EAD34DCB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493FBE-BD53-2D03-2624-BDD922E746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FA33C-683B-E367-00D1-49FBEBCB65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89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57F1A-0A77-2332-3854-36FF6409F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ADD886-8EE9-6B45-57D9-50732FA95C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B77524-AB10-C89D-185C-756CA74BD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6CEA4-EDD7-A969-F4B0-9961FDD194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526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01CD5-EAB6-FFA9-838B-FC7057109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51D829-1998-F59A-AF3C-13515580B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F6D0FC-CFD4-6049-3204-ABEA1A4B2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0F72-55FD-7823-0388-48EF23F4BE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830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ABCE2-849A-7AF6-7CCB-ABDA6EA67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A18462-9761-93E7-4BF7-D3593C10B6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D3D443-ED67-431E-7EB8-81D9858CD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64E92-F545-AB9B-8EF2-425430B811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279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041C87-4AEF-7360-E6F8-A48924C9C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7380F4-6234-789C-9AF8-F11C4EE8C2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F096FF-9288-4A36-8B28-975C229E2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F457D-328F-0BAB-D8E4-49D937ED64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617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ABCCB-ABA4-6748-8E3F-7A3C1D7E5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C2264D-3D18-3EDE-9543-1A23CB2076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4E63E9-C82A-9FF0-F523-913185ADA3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4874F-2E1B-C5CF-CF63-45AA4CDB3E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030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D6B03-AC50-1C8E-3C6F-D62979E24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DAEB31-61D9-85E9-9D85-C9EF1E6E0F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8F8467-5B34-DCB3-4CA7-DA38935AF9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845D-8DD8-A52D-102C-3DF41006AE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5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96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6451393" y="3108852"/>
            <a:ext cx="6583334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1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5BF6F-F1CD-2D62-596D-FB968C2E52A0}"/>
              </a:ext>
            </a:extLst>
          </p:cNvPr>
          <p:cNvSpPr/>
          <p:nvPr userDrawn="1"/>
        </p:nvSpPr>
        <p:spPr>
          <a:xfrm rot="5400000">
            <a:off x="6449926" y="3107603"/>
            <a:ext cx="6586267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72A5E7-274A-395E-21EF-898BCF9C39B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52FCB5-446D-0733-0A9B-FCCF1C282FC0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42892-55FB-9368-26D2-BCCAB8498DF7}"/>
              </a:ext>
            </a:extLst>
          </p:cNvPr>
          <p:cNvSpPr/>
          <p:nvPr userDrawn="1"/>
        </p:nvSpPr>
        <p:spPr>
          <a:xfrm rot="5400000">
            <a:off x="8654183" y="907292"/>
            <a:ext cx="2186362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74B38B-CDEB-E7E9-CFAB-C61D409A7331}"/>
              </a:ext>
            </a:extLst>
          </p:cNvPr>
          <p:cNvSpPr txBox="1"/>
          <p:nvPr userDrawn="1"/>
        </p:nvSpPr>
        <p:spPr>
          <a:xfrm rot="16200000">
            <a:off x="8651557" y="914667"/>
            <a:ext cx="2186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Autumn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A1988-4C35-1646-0209-E52E4FEE75E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F10F7-E3A0-A6F7-FA9B-8FB2751E03F1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66D1E3-517B-A2C7-25E7-EFA7F731BDC9}"/>
              </a:ext>
            </a:extLst>
          </p:cNvPr>
          <p:cNvSpPr/>
          <p:nvPr userDrawn="1"/>
        </p:nvSpPr>
        <p:spPr>
          <a:xfrm rot="5400000">
            <a:off x="8660258" y="3094868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0DED0D-BC10-9BE0-198A-7320E31B6494}"/>
              </a:ext>
            </a:extLst>
          </p:cNvPr>
          <p:cNvSpPr txBox="1"/>
          <p:nvPr userDrawn="1"/>
        </p:nvSpPr>
        <p:spPr>
          <a:xfrm rot="16200000">
            <a:off x="8652632" y="3102243"/>
            <a:ext cx="2194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Spring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1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A1988-4C35-1646-0209-E52E4FEE75E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F10F7-E3A0-A6F7-FA9B-8FB2751E03F1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CD5BE-0CC7-C964-13DD-A9D6444FD772}"/>
              </a:ext>
            </a:extLst>
          </p:cNvPr>
          <p:cNvSpPr/>
          <p:nvPr userDrawn="1"/>
        </p:nvSpPr>
        <p:spPr>
          <a:xfrm rot="5400000">
            <a:off x="8656291" y="5300551"/>
            <a:ext cx="2202489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ABeeZee" panose="020B0604020202020204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5D4B74-9317-12CC-D5C7-23BB953BB2D8}"/>
              </a:ext>
            </a:extLst>
          </p:cNvPr>
          <p:cNvSpPr txBox="1"/>
          <p:nvPr userDrawn="1"/>
        </p:nvSpPr>
        <p:spPr>
          <a:xfrm rot="16200000">
            <a:off x="8652632" y="5328563"/>
            <a:ext cx="2194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Summer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8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A7E4AB-284A-9FAD-5D81-D3947C793E48}"/>
              </a:ext>
            </a:extLst>
          </p:cNvPr>
          <p:cNvSpPr/>
          <p:nvPr userDrawn="1"/>
        </p:nvSpPr>
        <p:spPr>
          <a:xfrm>
            <a:off x="49939" y="279647"/>
            <a:ext cx="6203769" cy="410012"/>
          </a:xfrm>
          <a:custGeom>
            <a:avLst/>
            <a:gdLst>
              <a:gd name="connsiteX0" fmla="*/ 0 w 6901416"/>
              <a:gd name="connsiteY0" fmla="*/ 0 h 866547"/>
              <a:gd name="connsiteX1" fmla="*/ 690141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5569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3664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754730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1416" h="866547">
                <a:moveTo>
                  <a:pt x="0" y="0"/>
                </a:moveTo>
                <a:lnTo>
                  <a:pt x="6754730" y="0"/>
                </a:lnTo>
                <a:lnTo>
                  <a:pt x="6901416" y="866547"/>
                </a:lnTo>
                <a:lnTo>
                  <a:pt x="0" y="866547"/>
                </a:lnTo>
                <a:lnTo>
                  <a:pt x="0" y="0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0AD36F-9F47-93E7-68DA-9D31B04EC20F}"/>
              </a:ext>
            </a:extLst>
          </p:cNvPr>
          <p:cNvSpPr/>
          <p:nvPr userDrawn="1"/>
        </p:nvSpPr>
        <p:spPr>
          <a:xfrm>
            <a:off x="49939" y="50141"/>
            <a:ext cx="9806122" cy="6528212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BE6A53E-99FE-A687-A6B5-360D0D4A5C39}"/>
              </a:ext>
            </a:extLst>
          </p:cNvPr>
          <p:cNvGrpSpPr/>
          <p:nvPr userDrawn="1"/>
        </p:nvGrpSpPr>
        <p:grpSpPr>
          <a:xfrm>
            <a:off x="-746166" y="6217602"/>
            <a:ext cx="1555380" cy="1321435"/>
            <a:chOff x="-746166" y="6217602"/>
            <a:chExt cx="1555380" cy="1321435"/>
          </a:xfrm>
        </p:grpSpPr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5DBE3411-C1D7-86A2-0A20-2E651C6D6FF9}"/>
                </a:ext>
              </a:extLst>
            </p:cNvPr>
            <p:cNvSpPr/>
            <p:nvPr userDrawn="1"/>
          </p:nvSpPr>
          <p:spPr>
            <a:xfrm>
              <a:off x="-746166" y="6217602"/>
              <a:ext cx="1555380" cy="1321435"/>
            </a:xfrm>
            <a:prstGeom prst="arc">
              <a:avLst>
                <a:gd name="adj1" fmla="val 16252508"/>
                <a:gd name="adj2" fmla="val 20226505"/>
              </a:avLst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B8BE7F-5AB1-2D98-875E-543856FE6B4A}"/>
                </a:ext>
              </a:extLst>
            </p:cNvPr>
            <p:cNvSpPr/>
            <p:nvPr userDrawn="1"/>
          </p:nvSpPr>
          <p:spPr>
            <a:xfrm>
              <a:off x="6125" y="6227445"/>
              <a:ext cx="45719" cy="8763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3D9C042-77C2-0EB6-F1E0-1B462CE63F93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9" y="6388663"/>
            <a:ext cx="560705" cy="37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8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BeeZee" panose="020B060402020202020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0" y="0"/>
            <a:ext cx="9921315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292963" y="6567595"/>
            <a:ext cx="9631878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47610" y="6530513"/>
            <a:ext cx="9858390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26CF58C-35B7-4ACA-9825-902E71CDE024}"/>
              </a:ext>
            </a:extLst>
          </p:cNvPr>
          <p:cNvSpPr txBox="1">
            <a:spLocks/>
          </p:cNvSpPr>
          <p:nvPr userDrawn="1"/>
        </p:nvSpPr>
        <p:spPr>
          <a:xfrm>
            <a:off x="2026583" y="6594683"/>
            <a:ext cx="5852834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>
                <a:ln w="12700">
                  <a:noFill/>
                </a:ln>
                <a:solidFill>
                  <a:schemeClr val="bg2"/>
                </a:solidFill>
              </a:rPr>
              <a:t>Teacher Pack  |  Geography  |  Year 7  |  Spring 1 |  </a:t>
            </a:r>
            <a:r>
              <a:rPr lang="en-US" sz="900" b="1">
                <a:ln w="12700">
                  <a:noFill/>
                </a:ln>
                <a:solidFill>
                  <a:schemeClr val="accent1"/>
                </a:solidFill>
              </a:rPr>
              <a:t>Unit title </a:t>
            </a:r>
            <a:endParaRPr lang="en-GB" sz="900" b="1">
              <a:ln w="12700">
                <a:noFill/>
              </a:ln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636252" y="6270116"/>
            <a:ext cx="1260323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5" y="4352552"/>
              <a:ext cx="731916" cy="588654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C45D1-8A1B-2FE6-98EA-07500312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03235"/>
            <a:ext cx="8543925" cy="524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6B593-A629-3962-1B97-99ADA71BB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627458"/>
            <a:ext cx="8543925" cy="138243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3" r:id="rId3"/>
    <p:sldLayoutId id="2147483674" r:id="rId4"/>
    <p:sldLayoutId id="214748367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BeeZee" panose="020B0604020202020204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7EA37-F999-402D-450A-751E42868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7B7A2C1-1EFB-4320-4F0A-30A050EFEEA9}"/>
              </a:ext>
            </a:extLst>
          </p:cNvPr>
          <p:cNvGrpSpPr/>
          <p:nvPr/>
        </p:nvGrpSpPr>
        <p:grpSpPr>
          <a:xfrm>
            <a:off x="7950820" y="192065"/>
            <a:ext cx="1702416" cy="1249650"/>
            <a:chOff x="4069964" y="1546359"/>
            <a:chExt cx="1600200" cy="1143001"/>
          </a:xfrm>
        </p:grpSpPr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DE83D8C-7425-6841-AE49-4BBD369B4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69964" y="1546360"/>
              <a:ext cx="1600200" cy="1143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F58A11-AD98-AF7D-9569-2EC902BB6670}"/>
                </a:ext>
              </a:extLst>
            </p:cNvPr>
            <p:cNvSpPr txBox="1"/>
            <p:nvPr/>
          </p:nvSpPr>
          <p:spPr>
            <a:xfrm rot="16200000">
              <a:off x="3683697" y="1974262"/>
              <a:ext cx="1143001" cy="287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Roboto" panose="02000000000000000000" pitchFamily="2" charset="0"/>
                  <a:cs typeface="+mn-lt"/>
                </a:rPr>
                <a:t>Geography</a:t>
              </a:r>
            </a:p>
          </p:txBody>
        </p:sp>
      </p:grpSp>
      <p:sp>
        <p:nvSpPr>
          <p:cNvPr id="3" name="Title 7">
            <a:extLst>
              <a:ext uri="{FF2B5EF4-FFF2-40B4-BE49-F238E27FC236}">
                <a16:creationId xmlns:a16="http://schemas.microsoft.com/office/drawing/2014/main" id="{384DA96E-6CBE-D6E7-A26A-7834A0E9B9DE}"/>
              </a:ext>
            </a:extLst>
          </p:cNvPr>
          <p:cNvSpPr txBox="1">
            <a:spLocks/>
          </p:cNvSpPr>
          <p:nvPr/>
        </p:nvSpPr>
        <p:spPr>
          <a:xfrm>
            <a:off x="464637" y="1656507"/>
            <a:ext cx="8742556" cy="19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chemeClr val="bg1"/>
                </a:solidFill>
                <a:effectLst/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Paper 1 – Unit 2 – </a:t>
            </a:r>
            <a:r>
              <a:rPr lang="en-GB" sz="2800" dirty="0">
                <a:solidFill>
                  <a:schemeClr val="bg1"/>
                </a:solidFill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Development Dynamics</a:t>
            </a:r>
            <a:r>
              <a:rPr lang="en-GB" sz="2800" dirty="0">
                <a:solidFill>
                  <a:schemeClr val="bg1"/>
                </a:solidFill>
                <a:effectLst/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 Core Knowledge Booklet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DB3BFE-6D37-DFDC-5897-1CA26131D1FD}"/>
              </a:ext>
            </a:extLst>
          </p:cNvPr>
          <p:cNvSpPr txBox="1"/>
          <p:nvPr/>
        </p:nvSpPr>
        <p:spPr>
          <a:xfrm>
            <a:off x="213648" y="251559"/>
            <a:ext cx="201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Paper 1</a:t>
            </a:r>
          </a:p>
        </p:txBody>
      </p:sp>
    </p:spTree>
    <p:extLst>
      <p:ext uri="{BB962C8B-B14F-4D97-AF65-F5344CB8AC3E}">
        <p14:creationId xmlns:p14="http://schemas.microsoft.com/office/powerpoint/2010/main" val="376379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E0FAA-DC6D-F8FE-5A1C-D9D2F144A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C3A188C-9965-18A8-9EE6-4A7F4BE99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535327"/>
              </p:ext>
            </p:extLst>
          </p:nvPr>
        </p:nvGraphicFramePr>
        <p:xfrm>
          <a:off x="250199" y="972948"/>
          <a:ext cx="9405602" cy="5092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In emerging countries secondary sector work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Increasing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More people want to work in the secondary sector as it provides…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Higer wages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 India sells goods all over the world. This is known as…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Exporting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 The world becoming more connected through flows of people, goods and money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Globalisation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 Laws and policy put in place by a government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Government Policy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Communications are improving in India with 50% of people owning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Mobile Phone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Primary school was made free and compulsory in India in…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2009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In 1991 India reduced taxes on exports in exchange for $2.2 billion from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IMF </a:t>
                      </a:r>
                    </a:p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(International monetary fund)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FDI stands for…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Foreign Direct investment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When companies put part of their company in another country.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Outsourcing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698218E9-8462-3E08-2EB3-491D986A58C2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DD9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26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593FC3-BF94-65D6-A1A8-2C7C3048A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115979F-DB76-EF5E-CA3F-BC675F1B0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337382"/>
              </p:ext>
            </p:extLst>
          </p:nvPr>
        </p:nvGraphicFramePr>
        <p:xfrm>
          <a:off x="250199" y="972948"/>
          <a:ext cx="9405602" cy="5124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A company that operates in more than one country is called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TNC (Trans-national corporation)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The TNC that we learnt about that operates in India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Unilever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In 2019 Unilever made a profit of…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$46 billion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Unilever has been operating in India for…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Over 75 years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A project was set up by Unilever to offer microfinance loans to women in rural India to start businesses. This project was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Project Shakti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Unilever directly employs over…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160,000 people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Unilver has annual sales of $5billion in India and must pay 40% in…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Taxation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Unilver operates in India but is a British- _______ company.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Dutch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 When factories can leave a country at anytime this makes them…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Footloose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TNCs operating in India have been critisised for low pay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Long working hours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BFC491EF-5CE2-6701-7E8D-5533F2486773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DD10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82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B6CCF-4ED0-7EC5-0CF8-D01E21ECF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92FBF2-14D2-2451-6833-0CB66D42C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883638"/>
              </p:ext>
            </p:extLst>
          </p:nvPr>
        </p:nvGraphicFramePr>
        <p:xfrm>
          <a:off x="250199" y="972948"/>
          <a:ext cx="9405602" cy="51539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. In 2015, TNC’s brought _____________ of foreign direct investment into the country.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$44 billion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India has become increasingly important to other countries both economically and politically and across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Regional and global scales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The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long-running conflict with Pakistan and China over their borders has led to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Conflict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India helps fund the TAPI pipeline which runs from Turkmenistan, through Afghanistan, Pakistan and into India, and gives India ….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Infleunce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India developed the Act East policy which has increased its influence in southeast Asia by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Providing security for the region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In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2014, over _______ TNCs were operating in India.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3,000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Since 1991, India has been reducing barriers to trade by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Reducing tariffs and forming trade alliances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 2020, India hosted a United Nations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Wildlife and conservation conference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315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India is an important member of the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United Nations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India has strong political connections with the nearby countries in the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South and southeast Asia region.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613DD5CB-C039-6E03-5028-DD537C15D44C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DD11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09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0BE2B1-867D-B43C-0CC8-3FD445DBD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9DC6EBA-4A47-3478-8BA1-E7B9BCF53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68514"/>
              </p:ext>
            </p:extLst>
          </p:nvPr>
        </p:nvGraphicFramePr>
        <p:xfrm>
          <a:off x="250199" y="972948"/>
          <a:ext cx="9405602" cy="5092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India imports the most from …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China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A tax on an imported good is known as a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Tarriff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In India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average lifespan has increased from 1980 to 2000 by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14 years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One piece of evidence that shows economic development is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Changing industrial structure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Since 1990, India’s forest cover has grown because money can be spent on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Conservation strategies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Coal mining in Maharashtra is damaging habitats of animals such as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Bengal tiger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In India there are now a lot more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Coal powered stations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Some of the new jobs created e.g. coal mining in Maharashtra, can be dangerous with because of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Poor safety fish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By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2008, access to clean water in India increased to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Economic development means there are more jobs, and daily wages have increased by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42 Rupees since 2010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8895D849-75D0-B5C1-2976-D3612A623CEB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DD12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77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39299-1DB5-A831-1624-1AE298E0E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9A2A74-6710-1ECD-51B1-C5068891A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15504"/>
              </p:ext>
            </p:extLst>
          </p:nvPr>
        </p:nvGraphicFramePr>
        <p:xfrm>
          <a:off x="250199" y="972948"/>
          <a:ext cx="9405602" cy="517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Statistics about countries can be used to measure their level of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Development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How much money a country has is measured through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Economic development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The quality of the lives of people in a country is measured through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Social development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How stable the government and political system are is measured through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Political development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A country with a high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level of social and economic progress is a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Developed country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A country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that is moving towards higher levels of social and economic progress is a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Emerging country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A country with low levels of social and economic progress is a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Developing country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The total value of goods and services a country produces in a year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Gross Domestic Product (GDP)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number of babies born per 1000 of the population per year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Brith rate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number of babies that die before the age of 1 per 1000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Infant mortality rate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88CE3F30-39E8-75FC-6893-DAB50C09150C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DD1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3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34B1E-E615-50A0-5389-8948ADDD3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45505F5-EBE7-43E9-3ECF-0CD10AD44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541378"/>
              </p:ext>
            </p:extLst>
          </p:nvPr>
        </p:nvGraphicFramePr>
        <p:xfrm>
          <a:off x="250199" y="972948"/>
          <a:ext cx="9405602" cy="5237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As a country gets more developed the death rate gets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Lower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As a country gets more developed the GDP gets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Higer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A composite development indicator that combines three single indicators (life expectancy, years of education and GDP per capita)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Human development index (HDI)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 diagram that shows how the birth rate, death rate and total population of countries change over time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Demographic transition model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When the death rate in a country is greater than the birth rate there is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Natural decline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When the birth rate in a country is greater than the death rate there is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Natural increase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Birth rate falling as women go into higher education and have careers is stage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 in the DTM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High death rate as there is no healthcare or sanitation is in stage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 in the DTM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Birth rate is high as there is a lack of contraception and children are need to work on farms is in stage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 in the DTM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Birth rate rapidly falling as there is more access to contraception is in stage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 in the DTM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C4185CF1-5064-2237-1027-F447860EE43D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DD2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6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83F2B-50E3-A56C-9B1E-A1A80BB81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459332F-293F-0876-44EC-8BE1CB5D1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50587"/>
              </p:ext>
            </p:extLst>
          </p:nvPr>
        </p:nvGraphicFramePr>
        <p:xfrm>
          <a:off x="250199" y="972948"/>
          <a:ext cx="9405602" cy="511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Those people who work, receive a wage and pay tax (aged 15-64) are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Economically active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</a:t>
                      </a: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Those who rely on the economically active for support are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Dependents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A wide base on a population pyramid shows a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Large young population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A wide top on a population pyramid shows a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Aging population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If contraception is widely available, birth rates will be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If women do not have the same rights as men, birth rates will be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High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If young people go to university and travel when they are young, birth rates will be …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If family planning is not widespread then birth rates will be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High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Poor sanitation will make life expectancy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Lower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Better healthcare will make life expectancy 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Higher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CCF97BA0-BEFA-94A7-3526-F80D1A74C7A5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DD3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22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BBBBA-D042-2071-CD33-9B0519184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9088CAE-906B-0F51-D6F2-AABC99975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693329"/>
              </p:ext>
            </p:extLst>
          </p:nvPr>
        </p:nvGraphicFramePr>
        <p:xfrm>
          <a:off x="250199" y="972948"/>
          <a:ext cx="9405602" cy="5082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difference between very developed countries and developing countries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Development gap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The difference in quality of life between the richest and the poorest people is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Inequality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One social factor that causes uneven development is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Education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A lack of clean water and healthcare is a ……….. cause of uneven development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Social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One environmental factor that causes uneven development is …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Climate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Steep land makes it difficult to develop infrastructure which causes development to be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Lower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Colonialism has led to many countries' development being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Slowed down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This is due to …………… being from the colonized country.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Money and resources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TNCs exploit the cheap labour and raw materials of poorer countries through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Neo-colonialism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Countries with good international relationships are more likely to have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Good trade relationships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CDA751B6-EE0B-8152-E6EE-22EBB1F63885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DD4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24FE4-A308-2DE3-DBE0-444D89E16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AED65D-DEA5-CE54-1010-D71A45181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15424"/>
              </p:ext>
            </p:extLst>
          </p:nvPr>
        </p:nvGraphicFramePr>
        <p:xfrm>
          <a:off x="250199" y="972948"/>
          <a:ext cx="9405602" cy="5082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movement of people from one country to another is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International migration 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The development of industries is known as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Industrialisation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The percentage of people who cannot read and write is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15% of people earn less than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$2 per day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Manufacturing releases lots of pollutants which harms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environment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degree of wealth and material comfort available to a person or community is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standard of living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Growing crops and raising livestock sufficient only for one's own use is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Subsistence farming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theory that predicts how a country’s level of economic development changes over time is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Rostow's theory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theory that suggests that some poorer, weaker countries remain poor because they are dependent on the richer and more powerful countries is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Franks dependency theory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Rostow's theory suggests that as countries move through these levels of development the standard of living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Increases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DEC6E3EB-9374-A72D-429E-2314D7B60FB8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DD5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7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CA0B3-6E3C-B075-6983-CC224A16E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E1246F-355E-0544-838B-586AD5166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85738"/>
              </p:ext>
            </p:extLst>
          </p:nvPr>
        </p:nvGraphicFramePr>
        <p:xfrm>
          <a:off x="250199" y="972948"/>
          <a:ext cx="9405602" cy="5082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At the stage of high mass consumption in Rostow, most of the population work in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Tertiary sector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In Franks dependency theory, core countries are …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Richer and more powerful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 characteristics of the periphery countries in Franks dependency theory is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Poorer and in debt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difference in social and economic quality of life between countries is the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Development gap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A non-profit organisation that works separately from any governments is a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Non-Governmental Organisation (NGO)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When </a:t>
                      </a: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unions are created between governments of several countries it’s known as 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Inter-governmental organisation (IGO)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The government can reduce the development gap through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Top-down development strategies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Charities and NGOs reduce the development gap through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Bottom-up development strategies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A disadvantage of top-down approaches is they are …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Expensive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9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An advantage of bottom-up approaches is that they are …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Led by local people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DE40EDC4-44E4-2E9D-EA9F-F4FEBFCCE188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DD6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8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4534A-139A-518F-8695-CFB8984A9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40611FF-EE89-405E-E5AC-9D0B5B356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981920"/>
              </p:ext>
            </p:extLst>
          </p:nvPr>
        </p:nvGraphicFramePr>
        <p:xfrm>
          <a:off x="250199" y="972948"/>
          <a:ext cx="9405602" cy="5148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India is and emerging country with a population of approximately…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1.4 billion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The group of countries with the largest economies that meet each year to discuss world trade is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G20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India coastline is approximately…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7,500km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Having a large coastline means you can build ports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Trade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India is situated in the _______-_______ of Asia.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South-East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Trade from India to Europe takes place through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Suez Canal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India exports many products as it has…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12 Major Ports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India was a British colony until…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1947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India has a medium HDI score of…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0.64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The adult literacy rate in India is improving but is still below…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75%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F279D2F8-DB0D-1567-AD15-1D4B48FD869B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DD7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85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3CF15-6C57-3139-BD5D-E53D5D82A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AAF571-CC03-B998-79AD-8B10011E8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1872"/>
              </p:ext>
            </p:extLst>
          </p:nvPr>
        </p:nvGraphicFramePr>
        <p:xfrm>
          <a:off x="250199" y="972948"/>
          <a:ext cx="9405602" cy="5120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India has a famous film industry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Bollywood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A physical feature that can be found to the North of India is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Himalayan Mountains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The desert in the north-west of India is called the…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Tar desert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India has many rivers; two major rivers are the Indus and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Ganges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India is sited on a major ocean called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Indian Ocean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6.  Jobs which ‘provide a service’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Tertiary 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Jobs which ‘manufacture products’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Secondary 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Job which ‘extract a raw material’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Primary 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 In emerging countries primary sector work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Decreasing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This is because machines such as tractors can do the jobs of people.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Mechanisation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685B7487-307F-0CBC-9E8C-DE2F31DF0FE2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DD8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38019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Aft>
            <a:spcPts val="600"/>
          </a:spcAft>
          <a:defRPr sz="1200" dirty="0" err="1" smtClean="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283a62-dbf0-4bf3-9286-04d2ea05a3ac">
      <UserInfo>
        <DisplayName/>
        <AccountId xsi:nil="true"/>
        <AccountType/>
      </UserInfo>
    </SharedWithUsers>
    <TaxCatchAll xmlns="84283a62-dbf0-4bf3-9286-04d2ea05a3ac" xsi:nil="true"/>
    <lcf76f155ced4ddcb4097134ff3c332f xmlns="7cdbce52-7c58-4c49-97cb-d953267058b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MediaLengthInSeconds xmlns="7cdbce52-7c58-4c49-97cb-d953267058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B2C33678990A47B1AF89009D1432DE" ma:contentTypeVersion="20" ma:contentTypeDescription="Create a new document." ma:contentTypeScope="" ma:versionID="84df53de33849cc1350260a811e69c19">
  <xsd:schema xmlns:xsd="http://www.w3.org/2001/XMLSchema" xmlns:xs="http://www.w3.org/2001/XMLSchema" xmlns:p="http://schemas.microsoft.com/office/2006/metadata/properties" xmlns:ns1="http://schemas.microsoft.com/sharepoint/v3" xmlns:ns2="7cdbce52-7c58-4c49-97cb-d953267058b2" xmlns:ns3="84283a62-dbf0-4bf3-9286-04d2ea05a3ac" targetNamespace="http://schemas.microsoft.com/office/2006/metadata/properties" ma:root="true" ma:fieldsID="ee46e78e683096a74f44652e7f9427d2" ns1:_="" ns2:_="" ns3:_="">
    <xsd:import namespace="http://schemas.microsoft.com/sharepoint/v3"/>
    <xsd:import namespace="7cdbce52-7c58-4c49-97cb-d953267058b2"/>
    <xsd:import namespace="84283a62-dbf0-4bf3-9286-04d2ea05a3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ce52-7c58-4c49-97cb-d95326705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83a62-dbf0-4bf3-9286-04d2ea05a3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470466-aab1-4554-a355-bc87322591bc}" ma:internalName="TaxCatchAll" ma:showField="CatchAllData" ma:web="84283a62-dbf0-4bf3-9286-04d2ea05a3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2A31F0-0284-4FFD-850E-478562CD71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20F8DA-C4FB-4450-BACC-F5A742E79B9F}">
  <ds:schemaRefs>
    <ds:schemaRef ds:uri="7cdbce52-7c58-4c49-97cb-d953267058b2"/>
    <ds:schemaRef ds:uri="84283a62-dbf0-4bf3-9286-04d2ea05a3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5D951D-B178-46C3-B2A1-D2017F516FFC}">
  <ds:schemaRefs>
    <ds:schemaRef ds:uri="7cdbce52-7c58-4c49-97cb-d953267058b2"/>
    <ds:schemaRef ds:uri="84283a62-dbf0-4bf3-9286-04d2ea05a3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2124</Words>
  <Application>Microsoft Office PowerPoint</Application>
  <PresentationFormat>A4 Paper (210x297 mm)</PresentationFormat>
  <Paragraphs>304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Roboto</vt:lpstr>
      <vt:lpstr>ABeeZee</vt:lpstr>
      <vt:lpstr>Calibri</vt:lpstr>
      <vt:lpstr>Aptos</vt:lpstr>
      <vt:lpstr>ABeeZee</vt:lpstr>
      <vt:lpstr>Title Slide</vt:lpstr>
      <vt:lpstr>Teacher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Quinn</dc:creator>
  <cp:lastModifiedBy>Charlotte Grocott</cp:lastModifiedBy>
  <cp:revision>2</cp:revision>
  <cp:lastPrinted>2025-06-06T13:05:15Z</cp:lastPrinted>
  <dcterms:created xsi:type="dcterms:W3CDTF">2021-04-22T13:12:58Z</dcterms:created>
  <dcterms:modified xsi:type="dcterms:W3CDTF">2025-07-14T14:36:16Z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0x01010013B2C33678990A47B1AF89009D1432DE</vt:lpwstr>
  </property>
  <property fmtid="{D5CDD505-2E9C-101B-9397-08002B2CF9AE}" pid="3" name="MediaServiceImageTags">
    <vt:lpwstr/>
  </property>
  <property fmtid="{D5CDD505-2E9C-101B-9397-08002B2CF9AE}" pid="4" name="Order">
    <vt:r8>23365100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